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77" r:id="rId3"/>
    <p:sldId id="278" r:id="rId4"/>
    <p:sldId id="281" r:id="rId5"/>
    <p:sldId id="279" r:id="rId6"/>
    <p:sldId id="282" r:id="rId7"/>
    <p:sldId id="28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002060"/>
    <a:srgbClr val="009267"/>
    <a:srgbClr val="27689D"/>
    <a:srgbClr val="009165"/>
    <a:srgbClr val="009167"/>
    <a:srgbClr val="4472C4"/>
    <a:srgbClr val="1F4E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44A17-88FE-4974-A832-D750CAC9C366}" v="31" dt="2022-05-16T18:35:51.378"/>
    <p1510:client id="{CF5CABC0-1630-408B-81A8-AC8D50966E2E}" v="8" dt="2022-05-16T16:18:38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97" autoAdjust="0"/>
  </p:normalViewPr>
  <p:slideViewPr>
    <p:cSldViewPr snapToGrid="0">
      <p:cViewPr varScale="1">
        <p:scale>
          <a:sx n="89" d="100"/>
          <a:sy n="89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BD844A17-88FE-4974-A832-D750CAC9C366}"/>
    <pc:docChg chg="undo redo custSel delSld modSld">
      <pc:chgData name="NESTOR JULIO HERNANDEZ BOCKER" userId="a413b3be1cc3406f" providerId="LiveId" clId="{BD844A17-88FE-4974-A832-D750CAC9C366}" dt="2022-05-16T18:35:51.377" v="356"/>
      <pc:docMkLst>
        <pc:docMk/>
      </pc:docMkLst>
      <pc:sldChg chg="modSp mod">
        <pc:chgData name="NESTOR JULIO HERNANDEZ BOCKER" userId="a413b3be1cc3406f" providerId="LiveId" clId="{BD844A17-88FE-4974-A832-D750CAC9C366}" dt="2022-05-16T18:27:16.471" v="299" actId="20577"/>
        <pc:sldMkLst>
          <pc:docMk/>
          <pc:sldMk cId="1714585994" sldId="264"/>
        </pc:sldMkLst>
        <pc:spChg chg="mod">
          <ac:chgData name="NESTOR JULIO HERNANDEZ BOCKER" userId="a413b3be1cc3406f" providerId="LiveId" clId="{BD844A17-88FE-4974-A832-D750CAC9C366}" dt="2022-05-16T18:27:16.471" v="29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BD844A17-88FE-4974-A832-D750CAC9C366}" dt="2022-05-16T18:35:32.364" v="354" actId="20577"/>
        <pc:sldMkLst>
          <pc:docMk/>
          <pc:sldMk cId="3937330767" sldId="277"/>
        </pc:sldMkLst>
        <pc:spChg chg="mod">
          <ac:chgData name="NESTOR JULIO HERNANDEZ BOCKER" userId="a413b3be1cc3406f" providerId="LiveId" clId="{BD844A17-88FE-4974-A832-D750CAC9C366}" dt="2022-05-16T17:27:42.331" v="113" actId="1035"/>
          <ac:spMkLst>
            <pc:docMk/>
            <pc:sldMk cId="3937330767" sldId="277"/>
            <ac:spMk id="12" creationId="{74932D7E-9E1F-417F-92BA-FF90C53902EF}"/>
          </ac:spMkLst>
        </pc:spChg>
        <pc:spChg chg="mod">
          <ac:chgData name="NESTOR JULIO HERNANDEZ BOCKER" userId="a413b3be1cc3406f" providerId="LiveId" clId="{BD844A17-88FE-4974-A832-D750CAC9C366}" dt="2022-05-16T18:35:32.364" v="354" actId="20577"/>
          <ac:spMkLst>
            <pc:docMk/>
            <pc:sldMk cId="3937330767" sldId="277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BD844A17-88FE-4974-A832-D750CAC9C366}" dt="2022-05-16T17:24:50.121" v="0" actId="478"/>
          <ac:graphicFrameMkLst>
            <pc:docMk/>
            <pc:sldMk cId="3937330767" sldId="277"/>
            <ac:graphicFrameMk id="10" creationId="{57CD1666-84E4-4E0E-AE25-C63443BFCB47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25:11.820" v="31" actId="1036"/>
          <ac:graphicFrameMkLst>
            <pc:docMk/>
            <pc:sldMk cId="3937330767" sldId="277"/>
            <ac:graphicFrameMk id="11" creationId="{00000000-0008-0000-0000-000019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5:51.377" v="356"/>
        <pc:sldMkLst>
          <pc:docMk/>
          <pc:sldMk cId="2435577994" sldId="278"/>
        </pc:sldMkLst>
        <pc:spChg chg="mod">
          <ac:chgData name="NESTOR JULIO HERNANDEZ BOCKER" userId="a413b3be1cc3406f" providerId="LiveId" clId="{BD844A17-88FE-4974-A832-D750CAC9C366}" dt="2022-05-16T17:30:43.083" v="128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7:31:10.244" v="140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BD844A17-88FE-4974-A832-D750CAC9C366}" dt="2022-05-16T17:30:21.739" v="116"/>
          <ac:graphicFrameMkLst>
            <pc:docMk/>
            <pc:sldMk cId="2435577994" sldId="278"/>
            <ac:graphicFrameMk id="10" creationId="{00000000-0008-0000-0000-000019000000}"/>
          </ac:graphicFrameMkLst>
        </pc:graphicFrameChg>
        <pc:graphicFrameChg chg="del">
          <ac:chgData name="NESTOR JULIO HERNANDEZ BOCKER" userId="a413b3be1cc3406f" providerId="LiveId" clId="{BD844A17-88FE-4974-A832-D750CAC9C366}" dt="2022-05-16T17:28:01.179" v="114" actId="478"/>
          <ac:graphicFrameMkLst>
            <pc:docMk/>
            <pc:sldMk cId="2435577994" sldId="278"/>
            <ac:graphicFrameMk id="11" creationId="{00000000-0008-0000-0100-000004000000}"/>
          </ac:graphicFrameMkLst>
        </pc:graphicFrameChg>
        <pc:graphicFrameChg chg="add mod">
          <ac:chgData name="NESTOR JULIO HERNANDEZ BOCKER" userId="a413b3be1cc3406f" providerId="LiveId" clId="{BD844A17-88FE-4974-A832-D750CAC9C366}" dt="2022-05-16T18:35:51.377" v="356"/>
          <ac:graphicFrameMkLst>
            <pc:docMk/>
            <pc:sldMk cId="2435577994" sldId="278"/>
            <ac:graphicFrameMk id="13" creationId="{00000000-0008-0000-0000-000013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1:35.538" v="349" actId="14100"/>
        <pc:sldMkLst>
          <pc:docMk/>
          <pc:sldMk cId="388765939" sldId="279"/>
        </pc:sldMkLst>
        <pc:spChg chg="mod">
          <ac:chgData name="NESTOR JULIO HERNANDEZ BOCKER" userId="a413b3be1cc3406f" providerId="LiveId" clId="{BD844A17-88FE-4974-A832-D750CAC9C366}" dt="2022-05-16T18:31:35.538" v="349" actId="14100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7:39:40.572" v="155" actId="20577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BD844A17-88FE-4974-A832-D750CAC9C366}" dt="2022-05-16T18:30:43.321" v="347" actId="20577"/>
          <ac:spMkLst>
            <pc:docMk/>
            <pc:sldMk cId="388765939" sldId="279"/>
            <ac:spMk id="12" creationId="{0DF29B7F-5F33-4465-A4FF-DE10DD250E42}"/>
          </ac:spMkLst>
        </pc:spChg>
        <pc:graphicFrameChg chg="del">
          <ac:chgData name="NESTOR JULIO HERNANDEZ BOCKER" userId="a413b3be1cc3406f" providerId="LiveId" clId="{BD844A17-88FE-4974-A832-D750CAC9C366}" dt="2022-05-16T17:38:47.902" v="151" actId="478"/>
          <ac:graphicFrameMkLst>
            <pc:docMk/>
            <pc:sldMk cId="388765939" sldId="279"/>
            <ac:graphicFrameMk id="10" creationId="{D006ADF7-838D-4D33-A092-167EC104DC58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38:58.779" v="153" actId="1076"/>
          <ac:graphicFrameMkLst>
            <pc:docMk/>
            <pc:sldMk cId="388765939" sldId="279"/>
            <ac:graphicFrameMk id="13" creationId="{00000000-0008-0000-0200-00000C000000}"/>
          </ac:graphicFrameMkLst>
        </pc:graphicFrameChg>
        <pc:graphicFrameChg chg="del">
          <ac:chgData name="NESTOR JULIO HERNANDEZ BOCKER" userId="a413b3be1cc3406f" providerId="LiveId" clId="{BD844A17-88FE-4974-A832-D750CAC9C366}" dt="2022-05-16T17:42:54.344" v="156" actId="478"/>
          <ac:graphicFrameMkLst>
            <pc:docMk/>
            <pc:sldMk cId="388765939" sldId="279"/>
            <ac:graphicFrameMk id="14" creationId="{A177E9CE-5E1A-B7ED-F490-6FEB261C2D72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44:37.401" v="186" actId="1037"/>
          <ac:graphicFrameMkLst>
            <pc:docMk/>
            <pc:sldMk cId="388765939" sldId="279"/>
            <ac:graphicFrameMk id="15" creationId="{00000000-0008-0000-0200-00000E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2:56.875" v="350" actId="113"/>
        <pc:sldMkLst>
          <pc:docMk/>
          <pc:sldMk cId="2244301452" sldId="280"/>
        </pc:sldMkLst>
        <pc:spChg chg="mod">
          <ac:chgData name="NESTOR JULIO HERNANDEZ BOCKER" userId="a413b3be1cc3406f" providerId="LiveId" clId="{BD844A17-88FE-4974-A832-D750CAC9C366}" dt="2022-05-16T18:10:00.220" v="232" actId="20577"/>
          <ac:spMkLst>
            <pc:docMk/>
            <pc:sldMk cId="2244301452" sldId="280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8:32:56.875" v="350" actId="113"/>
          <ac:spMkLst>
            <pc:docMk/>
            <pc:sldMk cId="2244301452" sldId="280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BD844A17-88FE-4974-A832-D750CAC9C366}" dt="2022-05-16T18:09:22.561" v="222" actId="478"/>
          <ac:graphicFrameMkLst>
            <pc:docMk/>
            <pc:sldMk cId="2244301452" sldId="280"/>
            <ac:graphicFrameMk id="10" creationId="{D0194F45-6117-40C8-9702-E2FAC485BA7A}"/>
          </ac:graphicFrameMkLst>
        </pc:graphicFrameChg>
        <pc:graphicFrameChg chg="add del mod">
          <ac:chgData name="NESTOR JULIO HERNANDEZ BOCKER" userId="a413b3be1cc3406f" providerId="LiveId" clId="{BD844A17-88FE-4974-A832-D750CAC9C366}" dt="2022-05-16T18:12:09.768" v="258" actId="21"/>
          <ac:graphicFrameMkLst>
            <pc:docMk/>
            <pc:sldMk cId="2244301452" sldId="280"/>
            <ac:graphicFrameMk id="11" creationId="{D0194F45-6117-40C8-9702-E2FAC485BA7A}"/>
          </ac:graphicFrameMkLst>
        </pc:graphicFrameChg>
        <pc:graphicFrameChg chg="add mod">
          <ac:chgData name="NESTOR JULIO HERNANDEZ BOCKER" userId="a413b3be1cc3406f" providerId="LiveId" clId="{BD844A17-88FE-4974-A832-D750CAC9C366}" dt="2022-05-16T18:13:25.137" v="262"/>
          <ac:graphicFrameMkLst>
            <pc:docMk/>
            <pc:sldMk cId="2244301452" sldId="280"/>
            <ac:graphicFrameMk id="12" creationId="{D0194F45-6117-40C8-9702-E2FAC485BA7A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7:35:54.886" v="150" actId="20577"/>
        <pc:sldMkLst>
          <pc:docMk/>
          <pc:sldMk cId="1081735659" sldId="281"/>
        </pc:sldMkLst>
        <pc:spChg chg="mod">
          <ac:chgData name="NESTOR JULIO HERNANDEZ BOCKER" userId="a413b3be1cc3406f" providerId="LiveId" clId="{BD844A17-88FE-4974-A832-D750CAC9C366}" dt="2022-05-16T17:35:54.886" v="150" actId="20577"/>
          <ac:spMkLst>
            <pc:docMk/>
            <pc:sldMk cId="1081735659" sldId="281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BD844A17-88FE-4974-A832-D750CAC9C366}" dt="2022-05-16T17:31:23.834" v="141" actId="47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31:35.630" v="143"/>
          <ac:graphicFrameMkLst>
            <pc:docMk/>
            <pc:sldMk cId="1081735659" sldId="281"/>
            <ac:graphicFrameMk id="11" creationId="{00000000-0008-0000-0000-00001B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7:58:00.491" v="220" actId="20577"/>
        <pc:sldMkLst>
          <pc:docMk/>
          <pc:sldMk cId="3805514638" sldId="282"/>
        </pc:sldMkLst>
        <pc:spChg chg="mod">
          <ac:chgData name="NESTOR JULIO HERNANDEZ BOCKER" userId="a413b3be1cc3406f" providerId="LiveId" clId="{BD844A17-88FE-4974-A832-D750CAC9C366}" dt="2022-05-16T17:58:00.491" v="220" actId="20577"/>
          <ac:spMkLst>
            <pc:docMk/>
            <pc:sldMk cId="3805514638" sldId="282"/>
            <ac:spMk id="8" creationId="{39859359-D35B-3B4A-9B7A-4F41EF0AFBA5}"/>
          </ac:spMkLst>
        </pc:spChg>
        <pc:graphicFrameChg chg="del">
          <ac:chgData name="NESTOR JULIO HERNANDEZ BOCKER" userId="a413b3be1cc3406f" providerId="LiveId" clId="{BD844A17-88FE-4974-A832-D750CAC9C366}" dt="2022-05-16T17:57:41.101" v="187" actId="478"/>
          <ac:graphicFrameMkLst>
            <pc:docMk/>
            <pc:sldMk cId="3805514638" sldId="282"/>
            <ac:graphicFrameMk id="6" creationId="{B4CA12A8-EAB6-483B-9B18-B18DBA456877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57:47.013" v="208" actId="1035"/>
          <ac:graphicFrameMkLst>
            <pc:docMk/>
            <pc:sldMk cId="3805514638" sldId="282"/>
            <ac:graphicFrameMk id="10" creationId="{B4CA12A8-EAB6-483B-9B18-B18DBA456877}"/>
          </ac:graphicFrameMkLst>
        </pc:graphicFrameChg>
      </pc:sldChg>
      <pc:sldChg chg="modSp mod">
        <pc:chgData name="NESTOR JULIO HERNANDEZ BOCKER" userId="a413b3be1cc3406f" providerId="LiveId" clId="{BD844A17-88FE-4974-A832-D750CAC9C366}" dt="2022-05-16T18:27:20.783" v="301" actId="1076"/>
        <pc:sldMkLst>
          <pc:docMk/>
          <pc:sldMk cId="4253003800" sldId="284"/>
        </pc:sldMkLst>
        <pc:spChg chg="mod">
          <ac:chgData name="NESTOR JULIO HERNANDEZ BOCKER" userId="a413b3be1cc3406f" providerId="LiveId" clId="{BD844A17-88FE-4974-A832-D750CAC9C366}" dt="2022-05-16T18:27:20.783" v="301" actId="1076"/>
          <ac:spMkLst>
            <pc:docMk/>
            <pc:sldMk cId="4253003800" sldId="284"/>
            <ac:spMk id="5" creationId="{00000000-0000-0000-0000-000000000000}"/>
          </ac:spMkLst>
        </pc:spChg>
      </pc:sldChg>
      <pc:sldChg chg="del">
        <pc:chgData name="NESTOR JULIO HERNANDEZ BOCKER" userId="a413b3be1cc3406f" providerId="LiveId" clId="{BD844A17-88FE-4974-A832-D750CAC9C366}" dt="2022-05-16T17:58:09.509" v="221" actId="47"/>
        <pc:sldMkLst>
          <pc:docMk/>
          <pc:sldMk cId="2208959704" sldId="289"/>
        </pc:sldMkLst>
      </pc:sldChg>
    </pc:docChg>
  </pc:docChgLst>
  <pc:docChgLst>
    <pc:chgData name="NESTOR JULIO HERNANDEZ BOCKER" userId="a413b3be1cc3406f" providerId="LiveId" clId="{CF5CABC0-1630-408B-81A8-AC8D50966E2E}"/>
    <pc:docChg chg="undo redo custSel delSld modSld">
      <pc:chgData name="NESTOR JULIO HERNANDEZ BOCKER" userId="a413b3be1cc3406f" providerId="LiveId" clId="{CF5CABC0-1630-408B-81A8-AC8D50966E2E}" dt="2022-05-16T16:18:52.458" v="105" actId="20577"/>
      <pc:docMkLst>
        <pc:docMk/>
      </pc:docMkLst>
      <pc:sldChg chg="del">
        <pc:chgData name="NESTOR JULIO HERNANDEZ BOCKER" userId="a413b3be1cc3406f" providerId="LiveId" clId="{CF5CABC0-1630-408B-81A8-AC8D50966E2E}" dt="2022-05-16T14:43:21.551" v="0" actId="47"/>
        <pc:sldMkLst>
          <pc:docMk/>
          <pc:sldMk cId="3660792544" sldId="276"/>
        </pc:sldMkLst>
      </pc:sldChg>
      <pc:sldChg chg="addSp delSp modSp mod">
        <pc:chgData name="NESTOR JULIO HERNANDEZ BOCKER" userId="a413b3be1cc3406f" providerId="LiveId" clId="{CF5CABC0-1630-408B-81A8-AC8D50966E2E}" dt="2022-05-16T15:34:02.432" v="86" actId="1036"/>
        <pc:sldMkLst>
          <pc:docMk/>
          <pc:sldMk cId="3937330767" sldId="277"/>
        </pc:sldMkLst>
        <pc:spChg chg="mod">
          <ac:chgData name="NESTOR JULIO HERNANDEZ BOCKER" userId="a413b3be1cc3406f" providerId="LiveId" clId="{CF5CABC0-1630-408B-81A8-AC8D50966E2E}" dt="2022-05-16T15:19:26.329" v="23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5:34:02.432" v="86" actId="1036"/>
          <ac:spMkLst>
            <pc:docMk/>
            <pc:sldMk cId="3937330767" sldId="277"/>
            <ac:spMk id="12" creationId="{74932D7E-9E1F-417F-92BA-FF90C53902EF}"/>
          </ac:spMkLst>
        </pc:spChg>
        <pc:graphicFrameChg chg="add mod">
          <ac:chgData name="NESTOR JULIO HERNANDEZ BOCKER" userId="a413b3be1cc3406f" providerId="LiveId" clId="{CF5CABC0-1630-408B-81A8-AC8D50966E2E}" dt="2022-05-16T15:33:54.440" v="72" actId="1036"/>
          <ac:graphicFrameMkLst>
            <pc:docMk/>
            <pc:sldMk cId="3937330767" sldId="277"/>
            <ac:graphicFrameMk id="10" creationId="{57CD1666-84E4-4E0E-AE25-C63443BFCB47}"/>
          </ac:graphicFrameMkLst>
        </pc:graphicFrameChg>
        <pc:graphicFrameChg chg="del">
          <ac:chgData name="NESTOR JULIO HERNANDEZ BOCKER" userId="a413b3be1cc3406f" providerId="LiveId" clId="{CF5CABC0-1630-408B-81A8-AC8D50966E2E}" dt="2022-05-16T15:27:23.301" v="24" actId="478"/>
          <ac:graphicFrameMkLst>
            <pc:docMk/>
            <pc:sldMk cId="3937330767" sldId="277"/>
            <ac:graphicFrameMk id="15" creationId="{57CD1666-84E4-4E0E-AE25-C63443BFCB47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5:15:15.763" v="20" actId="255"/>
        <pc:sldMkLst>
          <pc:docMk/>
          <pc:sldMk cId="2435577994" sldId="278"/>
        </pc:sldMkLst>
        <pc:graphicFrameChg chg="add del">
          <ac:chgData name="NESTOR JULIO HERNANDEZ BOCKER" userId="a413b3be1cc3406f" providerId="LiveId" clId="{CF5CABC0-1630-408B-81A8-AC8D50966E2E}" dt="2022-05-16T15:15:10.599" v="18" actId="478"/>
          <ac:graphicFrameMkLst>
            <pc:docMk/>
            <pc:sldMk cId="2435577994" sldId="278"/>
            <ac:graphicFrameMk id="10" creationId="{00000000-0008-0000-0100-000004000000}"/>
          </ac:graphicFrameMkLst>
        </pc:graphicFrameChg>
        <pc:graphicFrameChg chg="add mod">
          <ac:chgData name="NESTOR JULIO HERNANDEZ BOCKER" userId="a413b3be1cc3406f" providerId="LiveId" clId="{CF5CABC0-1630-408B-81A8-AC8D50966E2E}" dt="2022-05-16T15:15:15.763" v="20" actId="255"/>
          <ac:graphicFrameMkLst>
            <pc:docMk/>
            <pc:sldMk cId="2435577994" sldId="278"/>
            <ac:graphicFrameMk id="11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6:18:52.458" v="105" actId="20577"/>
        <pc:sldMkLst>
          <pc:docMk/>
          <pc:sldMk cId="388765939" sldId="279"/>
        </pc:sldMkLst>
        <pc:spChg chg="mod">
          <ac:chgData name="NESTOR JULIO HERNANDEZ BOCKER" userId="a413b3be1cc3406f" providerId="LiveId" clId="{CF5CABC0-1630-408B-81A8-AC8D50966E2E}" dt="2022-05-16T16:18:52.458" v="105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6:14:23.730" v="101" actId="6549"/>
          <ac:spMkLst>
            <pc:docMk/>
            <pc:sldMk cId="388765939" sldId="279"/>
            <ac:spMk id="11" creationId="{029F37B6-FA62-4FD6-98CC-194902F4CC35}"/>
          </ac:spMkLst>
        </pc:spChg>
        <pc:graphicFrameChg chg="del">
          <ac:chgData name="NESTOR JULIO HERNANDEZ BOCKER" userId="a413b3be1cc3406f" providerId="LiveId" clId="{CF5CABC0-1630-408B-81A8-AC8D50966E2E}" dt="2022-05-16T16:17:50.304" v="102" actId="478"/>
          <ac:graphicFrameMkLst>
            <pc:docMk/>
            <pc:sldMk cId="388765939" sldId="279"/>
            <ac:graphicFrameMk id="13" creationId="{571C94ED-79D5-4A6D-BCD5-6B381F2F3ACF}"/>
          </ac:graphicFrameMkLst>
        </pc:graphicFrameChg>
        <pc:graphicFrameChg chg="add mod">
          <ac:chgData name="NESTOR JULIO HERNANDEZ BOCKER" userId="a413b3be1cc3406f" providerId="LiveId" clId="{CF5CABC0-1630-408B-81A8-AC8D50966E2E}" dt="2022-05-16T16:18:38.557" v="103"/>
          <ac:graphicFrameMkLst>
            <pc:docMk/>
            <pc:sldMk cId="388765939" sldId="279"/>
            <ac:graphicFrameMk id="14" creationId="{A177E9CE-5E1A-B7ED-F490-6FEB261C2D72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5:49:34.863" v="92" actId="20577"/>
        <pc:sldMkLst>
          <pc:docMk/>
          <pc:sldMk cId="1081735659" sldId="281"/>
        </pc:sldMkLst>
        <pc:spChg chg="mod">
          <ac:chgData name="NESTOR JULIO HERNANDEZ BOCKER" userId="a413b3be1cc3406f" providerId="LiveId" clId="{CF5CABC0-1630-408B-81A8-AC8D50966E2E}" dt="2022-05-16T15:49:28.006" v="90" actId="20577"/>
          <ac:spMkLst>
            <pc:docMk/>
            <pc:sldMk cId="1081735659" sldId="281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5:49:34.863" v="92" actId="20577"/>
          <ac:spMkLst>
            <pc:docMk/>
            <pc:sldMk cId="1081735659" sldId="281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CF5CABC0-1630-408B-81A8-AC8D50966E2E}" dt="2022-05-16T15:49:12.934" v="8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del">
          <ac:chgData name="NESTOR JULIO HERNANDEZ BOCKER" userId="a413b3be1cc3406f" providerId="LiveId" clId="{CF5CABC0-1630-408B-81A8-AC8D50966E2E}" dt="2022-05-16T15:49:06.981" v="87" actId="478"/>
          <ac:graphicFrameMkLst>
            <pc:docMk/>
            <pc:sldMk cId="1081735659" sldId="281"/>
            <ac:graphicFrameMk id="11" creationId="{00000000-0008-0000-0000-000012000000}"/>
          </ac:graphicFrameMkLst>
        </pc:graphicFrameChg>
      </pc:sldChg>
      <pc:sldChg chg="del">
        <pc:chgData name="NESTOR JULIO HERNANDEZ BOCKER" userId="a413b3be1cc3406f" providerId="LiveId" clId="{CF5CABC0-1630-408B-81A8-AC8D50966E2E}" dt="2022-05-16T14:43:22.440" v="1" actId="47"/>
        <pc:sldMkLst>
          <pc:docMk/>
          <pc:sldMk cId="741103365" sldId="283"/>
        </pc:sldMkLst>
      </pc:sldChg>
      <pc:sldChg chg="modSp mod">
        <pc:chgData name="NESTOR JULIO HERNANDEZ BOCKER" userId="a413b3be1cc3406f" providerId="LiveId" clId="{CF5CABC0-1630-408B-81A8-AC8D50966E2E}" dt="2022-05-16T14:43:42.341" v="11" actId="20577"/>
        <pc:sldMkLst>
          <pc:docMk/>
          <pc:sldMk cId="4253003800" sldId="284"/>
        </pc:sldMkLst>
        <pc:spChg chg="mod">
          <ac:chgData name="NESTOR JULIO HERNANDEZ BOCKER" userId="a413b3be1cc3406f" providerId="LiveId" clId="{CF5CABC0-1630-408B-81A8-AC8D50966E2E}" dt="2022-05-16T14:43:33.654" v="6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F5CABC0-1630-408B-81A8-AC8D50966E2E}" dt="2022-05-16T14:43:42.341" v="11" actId="20577"/>
          <ac:spMkLst>
            <pc:docMk/>
            <pc:sldMk cId="4253003800" sldId="284"/>
            <ac:spMk id="6" creationId="{00000000-0000-0000-0000-000000000000}"/>
          </ac:spMkLst>
        </pc:spChg>
      </pc:sldChg>
      <pc:sldChg chg="del">
        <pc:chgData name="NESTOR JULIO HERNANDEZ BOCKER" userId="a413b3be1cc3406f" providerId="LiveId" clId="{CF5CABC0-1630-408B-81A8-AC8D50966E2E}" dt="2022-05-16T14:43:23.019" v="2" actId="47"/>
        <pc:sldMkLst>
          <pc:docMk/>
          <pc:sldMk cId="756480117" sldId="285"/>
        </pc:sldMkLst>
      </pc:sldChg>
      <pc:sldChg chg="del">
        <pc:chgData name="NESTOR JULIO HERNANDEZ BOCKER" userId="a413b3be1cc3406f" providerId="LiveId" clId="{CF5CABC0-1630-408B-81A8-AC8D50966E2E}" dt="2022-05-16T14:43:23.511" v="3" actId="47"/>
        <pc:sldMkLst>
          <pc:docMk/>
          <pc:sldMk cId="3419816737" sldId="286"/>
        </pc:sldMkLst>
      </pc:sldChg>
      <pc:sldChg chg="del">
        <pc:chgData name="NESTOR JULIO HERNANDEZ BOCKER" userId="a413b3be1cc3406f" providerId="LiveId" clId="{CF5CABC0-1630-408B-81A8-AC8D50966E2E}" dt="2022-05-16T14:43:24.960" v="4" actId="47"/>
        <pc:sldMkLst>
          <pc:docMk/>
          <pc:sldMk cId="3830290674" sldId="2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a413b3be1cc3406f/4-INDICADORES%20ECON&#211;MICOS/1-PIB/2021/III%20TRIMESTRE/PIB%20TRIMESTR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.docs.live.net/a413b3be1cc3406f/4-INDICADORES%20ECON&#211;MICOS/1-PIB/2021/III%20TRIMESTRE/Productos%20cuentas%20nacionales%20PIB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2021/III%20TRIMESTRE/PIB%20TRIMESTR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35533746164822"/>
          <c:y val="3.8612914651776881E-2"/>
          <c:w val="0.54736565276751936"/>
          <c:h val="0.893878839565366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8-4391-B163-74C25B857B20}"/>
              </c:ext>
            </c:extLst>
          </c:dPt>
          <c:dPt>
            <c:idx val="2"/>
            <c:invertIfNegative val="0"/>
            <c:bubble3D val="0"/>
            <c:spPr>
              <a:solidFill>
                <a:srgbClr val="0092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8-4391-B163-74C25B857B20}"/>
              </c:ext>
            </c:extLst>
          </c:dPt>
          <c:dLbls>
            <c:dLbl>
              <c:idx val="4"/>
              <c:layout>
                <c:manualLayout>
                  <c:x val="-1.6508653719288586E-3"/>
                  <c:y val="-7.0302096967626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A8-4391-B163-74C25B857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ANUAL'!$A$71:$A$83</c:f>
              <c:strCache>
                <c:ptCount val="13"/>
                <c:pt idx="0">
                  <c:v>Producto Interno Bruto - PIB</c:v>
                </c:pt>
                <c:pt idx="1">
                  <c:v>Actividades financieras y de seguros</c:v>
                </c:pt>
                <c:pt idx="2">
                  <c:v>Agricultura, ganadería, caza, silvicultura y pesca</c:v>
                </c:pt>
                <c:pt idx="3">
                  <c:v>Explotación de minas y canteras</c:v>
                </c:pt>
                <c:pt idx="4">
                  <c:v>Actividades inmobiliarias</c:v>
                </c:pt>
                <c:pt idx="5">
                  <c:v>Suministro de electricidad, gas, vapor y aire acondicionado</c:v>
                </c:pt>
                <c:pt idx="6">
                  <c:v>Construcción</c:v>
                </c:pt>
                <c:pt idx="7">
                  <c:v>Administración pública y defensa</c:v>
                </c:pt>
                <c:pt idx="8">
                  <c:v>Actividades profesionales, científicas y técnicas</c:v>
                </c:pt>
                <c:pt idx="9">
                  <c:v>Industrias manufactureras</c:v>
                </c:pt>
                <c:pt idx="10">
                  <c:v>Comercio al por mayor y al por menor</c:v>
                </c:pt>
                <c:pt idx="11">
                  <c:v>Información y comunicaciones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'[PIB TRIMESTRAL.xlsx]PIB ANUAL'!$B$71:$B$83</c:f>
              <c:numCache>
                <c:formatCode>_-* #,##0.0_-;\-* #,##0.0_-;_-* "-"??_-;_-@_-</c:formatCode>
                <c:ptCount val="13"/>
                <c:pt idx="0">
                  <c:v>8.5413605988049426</c:v>
                </c:pt>
                <c:pt idx="1">
                  <c:v>-3.1600550798401343</c:v>
                </c:pt>
                <c:pt idx="2">
                  <c:v>-2.4978504248349935</c:v>
                </c:pt>
                <c:pt idx="3">
                  <c:v>1.0231206778523045</c:v>
                </c:pt>
                <c:pt idx="4">
                  <c:v>2.1085880634617666</c:v>
                </c:pt>
                <c:pt idx="5">
                  <c:v>4.9177821705426226</c:v>
                </c:pt>
                <c:pt idx="6">
                  <c:v>5.2172028837340605</c:v>
                </c:pt>
                <c:pt idx="7">
                  <c:v>6.1874256954024105</c:v>
                </c:pt>
                <c:pt idx="8">
                  <c:v>9.6917406914060393</c:v>
                </c:pt>
                <c:pt idx="9">
                  <c:v>11.087042410671685</c:v>
                </c:pt>
                <c:pt idx="10">
                  <c:v>15.254116338572857</c:v>
                </c:pt>
                <c:pt idx="11">
                  <c:v>20.619497157224487</c:v>
                </c:pt>
                <c:pt idx="12">
                  <c:v>35.677507730270065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A8-4391-B163-74C25B857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2.1325632195633284E-2"/>
          <c:w val="0.96840235799379959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'[PIB TRIMESTRAL.xlsx]PIB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FB-48BF-AF95-DCDFB964B773}"/>
                </c:ext>
              </c:extLst>
            </c:dLbl>
            <c:dLbl>
              <c:idx val="3"/>
              <c:layout>
                <c:manualLayout>
                  <c:x val="-2.1783367259524566E-2"/>
                  <c:y val="-3.5301333604921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FB-48BF-AF95-DCDFB964B773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FB-48BF-AF95-DCDFB964B773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FB-48BF-AF95-DCDFB964B773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FB-48BF-AF95-DCDFB964B773}"/>
                </c:ext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FB-48BF-AF95-DCDFB964B773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8FB-48BF-AF95-DCDFB964B773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68FB-48BF-AF95-DCDFB964B773}"/>
                </c:ext>
              </c:extLst>
            </c:dLbl>
            <c:dLbl>
              <c:idx val="15"/>
              <c:layout>
                <c:manualLayout>
                  <c:x val="1.0754666826771309E-3"/>
                  <c:y val="1.4105246463081682E-2"/>
                </c:manualLayout>
              </c:layout>
              <c:spPr>
                <a:solidFill>
                  <a:srgbClr val="0070C0">
                    <a:alpha val="35000"/>
                  </a:srgb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68FB-48BF-AF95-DCDFB964B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'[PIB TRIMESTRAL.xlsx]PIB ANUAL'!$D$90:$S$90</c:f>
              <c:strCache>
                <c:ptCount val="16"/>
                <c:pt idx="0">
                  <c:v>2007-I</c:v>
                </c:pt>
                <c:pt idx="1">
                  <c:v>2008-I</c:v>
                </c:pt>
                <c:pt idx="2">
                  <c:v>2009-I</c:v>
                </c:pt>
                <c:pt idx="3">
                  <c:v>2010-I</c:v>
                </c:pt>
                <c:pt idx="4">
                  <c:v>2011-I</c:v>
                </c:pt>
                <c:pt idx="5">
                  <c:v>2012-I</c:v>
                </c:pt>
                <c:pt idx="6">
                  <c:v>2013-I</c:v>
                </c:pt>
                <c:pt idx="7">
                  <c:v>2014-I</c:v>
                </c:pt>
                <c:pt idx="8">
                  <c:v>2015-I</c:v>
                </c:pt>
                <c:pt idx="9">
                  <c:v>2016-I</c:v>
                </c:pt>
                <c:pt idx="10">
                  <c:v>2017-I</c:v>
                </c:pt>
                <c:pt idx="11">
                  <c:v>2018-I</c:v>
                </c:pt>
                <c:pt idx="12">
                  <c:v>2019-I</c:v>
                </c:pt>
                <c:pt idx="13">
                  <c:v>2020-I</c:v>
                </c:pt>
                <c:pt idx="14">
                  <c:v>2021-I</c:v>
                </c:pt>
                <c:pt idx="15">
                  <c:v>2022-I</c:v>
                </c:pt>
              </c:strCache>
            </c:strRef>
          </c:cat>
          <c:val>
            <c:numRef>
              <c:f>'[PIB TRIMESTRAL.xlsx]PIB ANUAL'!$D$92:$S$92</c:f>
              <c:numCache>
                <c:formatCode>_-* #,##0.0_-;\-* #,##0.0_-;_-* "-"??_-;_-@_-</c:formatCode>
                <c:ptCount val="16"/>
                <c:pt idx="0">
                  <c:v>4.0112877209283084</c:v>
                </c:pt>
                <c:pt idx="1">
                  <c:v>2.2956251911383561</c:v>
                </c:pt>
                <c:pt idx="2">
                  <c:v>-3.0548207305707962</c:v>
                </c:pt>
                <c:pt idx="3">
                  <c:v>-0.31161223705943542</c:v>
                </c:pt>
                <c:pt idx="4">
                  <c:v>6.8039731444651181</c:v>
                </c:pt>
                <c:pt idx="5">
                  <c:v>1.6897460141708649</c:v>
                </c:pt>
                <c:pt idx="6">
                  <c:v>3.457661755911829</c:v>
                </c:pt>
                <c:pt idx="7">
                  <c:v>7.7496354812578829</c:v>
                </c:pt>
                <c:pt idx="8">
                  <c:v>3.0865602804433649</c:v>
                </c:pt>
                <c:pt idx="9">
                  <c:v>-0.67765607778423487</c:v>
                </c:pt>
                <c:pt idx="10">
                  <c:v>11.286438068915956</c:v>
                </c:pt>
                <c:pt idx="11">
                  <c:v>0.90774700661665975</c:v>
                </c:pt>
                <c:pt idx="12">
                  <c:v>1.443492843915223</c:v>
                </c:pt>
                <c:pt idx="13">
                  <c:v>5.9076127731402721</c:v>
                </c:pt>
                <c:pt idx="14">
                  <c:v>3.2028791500671332</c:v>
                </c:pt>
                <c:pt idx="15">
                  <c:v>-2.4978504248349935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68FB-48BF-AF95-DCDFB964B773}"/>
            </c:ext>
          </c:extLst>
        </c:ser>
        <c:ser>
          <c:idx val="1"/>
          <c:order val="1"/>
          <c:tx>
            <c:strRef>
              <c:f>'[PIB TRIMESTRAL.xlsx]PIB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FB-48BF-AF95-DCDFB964B773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FB-48BF-AF95-DCDFB964B773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FB-48BF-AF95-DCDFB964B773}"/>
                </c:ext>
              </c:extLst>
            </c:dLbl>
            <c:dLbl>
              <c:idx val="13"/>
              <c:layout>
                <c:manualLayout>
                  <c:x val="-1.6357729313982109E-2"/>
                  <c:y val="2.9491792918189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FB-48BF-AF95-DCDFB964B773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68FB-48BF-AF95-DCDFB964B773}"/>
                </c:ext>
              </c:extLst>
            </c:dLbl>
            <c:dLbl>
              <c:idx val="15"/>
              <c:layout>
                <c:manualLayout>
                  <c:x val="4.3018667307091552E-3"/>
                  <c:y val="-3.1031542218779753E-2"/>
                </c:manualLayout>
              </c:layout>
              <c:spPr>
                <a:solidFill>
                  <a:srgbClr val="ED7D31">
                    <a:alpha val="35000"/>
                  </a:srgb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68FB-48BF-AF95-DCDFB964B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'[PIB TRIMESTRAL.xlsx]PIB ANUAL'!$D$90:$S$90</c:f>
              <c:strCache>
                <c:ptCount val="16"/>
                <c:pt idx="0">
                  <c:v>2007-I</c:v>
                </c:pt>
                <c:pt idx="1">
                  <c:v>2008-I</c:v>
                </c:pt>
                <c:pt idx="2">
                  <c:v>2009-I</c:v>
                </c:pt>
                <c:pt idx="3">
                  <c:v>2010-I</c:v>
                </c:pt>
                <c:pt idx="4">
                  <c:v>2011-I</c:v>
                </c:pt>
                <c:pt idx="5">
                  <c:v>2012-I</c:v>
                </c:pt>
                <c:pt idx="6">
                  <c:v>2013-I</c:v>
                </c:pt>
                <c:pt idx="7">
                  <c:v>2014-I</c:v>
                </c:pt>
                <c:pt idx="8">
                  <c:v>2015-I</c:v>
                </c:pt>
                <c:pt idx="9">
                  <c:v>2016-I</c:v>
                </c:pt>
                <c:pt idx="10">
                  <c:v>2017-I</c:v>
                </c:pt>
                <c:pt idx="11">
                  <c:v>2018-I</c:v>
                </c:pt>
                <c:pt idx="12">
                  <c:v>2019-I</c:v>
                </c:pt>
                <c:pt idx="13">
                  <c:v>2020-I</c:v>
                </c:pt>
                <c:pt idx="14">
                  <c:v>2021-I</c:v>
                </c:pt>
                <c:pt idx="15">
                  <c:v>2022-I</c:v>
                </c:pt>
              </c:strCache>
            </c:strRef>
          </c:cat>
          <c:val>
            <c:numRef>
              <c:f>'[PIB TRIMESTRAL.xlsx]PIB ANUAL'!$D$93:$S$93</c:f>
              <c:numCache>
                <c:formatCode>_-* #,##0.0_-;\-* #,##0.0_-;_-* "-"??_-;_-@_-</c:formatCode>
                <c:ptCount val="16"/>
                <c:pt idx="0">
                  <c:v>6.8000347814674171</c:v>
                </c:pt>
                <c:pt idx="1">
                  <c:v>5.1422793603176302</c:v>
                </c:pt>
                <c:pt idx="2">
                  <c:v>0.26317598922101126</c:v>
                </c:pt>
                <c:pt idx="3">
                  <c:v>3.6596092102116273</c:v>
                </c:pt>
                <c:pt idx="4">
                  <c:v>6.8168105642213419</c:v>
                </c:pt>
                <c:pt idx="5">
                  <c:v>5.9424495064994005</c:v>
                </c:pt>
                <c:pt idx="6">
                  <c:v>2.6652304702155192</c:v>
                </c:pt>
                <c:pt idx="7">
                  <c:v>6.4342741628053801</c:v>
                </c:pt>
                <c:pt idx="8">
                  <c:v>2.9448396830763102</c:v>
                </c:pt>
                <c:pt idx="9">
                  <c:v>2.2833362758849489</c:v>
                </c:pt>
                <c:pt idx="10">
                  <c:v>1.0292388120206226</c:v>
                </c:pt>
                <c:pt idx="11">
                  <c:v>1.6096512487537638</c:v>
                </c:pt>
                <c:pt idx="12">
                  <c:v>3.5287193085118673</c:v>
                </c:pt>
                <c:pt idx="13">
                  <c:v>0.79925780305651983</c:v>
                </c:pt>
                <c:pt idx="14">
                  <c:v>0.9091888405505415</c:v>
                </c:pt>
                <c:pt idx="15">
                  <c:v>8.5413605988049426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68FB-48BF-AF95-DCDFB964B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21774299406149E-2"/>
          <c:y val="3.3212189277621811E-2"/>
          <c:w val="0.93363792995346129"/>
          <c:h val="0.85368520978240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'[PIB TRIMESTRAL.xlsx]PIB ANUAL'!$A$102</c:f>
              <c:strCache>
                <c:ptCount val="1"/>
                <c:pt idx="0">
                  <c:v>Valor agregado agricultura, ganadería, caza, silvicultura y pesca </c:v>
                </c:pt>
              </c:strCache>
            </c:strRef>
          </c:tx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560-433A-9ADC-218118B19A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560-433A-9ADC-218118B19AD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560-433A-9ADC-218118B19AD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60-433A-9ADC-218118B19ADF}"/>
              </c:ext>
            </c:extLst>
          </c:dPt>
          <c:dPt>
            <c:idx val="20"/>
            <c:invertIfNegative val="0"/>
            <c:bubble3D val="0"/>
            <c:spPr>
              <a:solidFill>
                <a:srgbClr val="395F9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560-433A-9ADC-218118B19ADF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60-433A-9ADC-218118B19ADF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560-433A-9ADC-218118B19ADF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60-433A-9ADC-218118B19ADF}"/>
                </c:ext>
              </c:extLst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60-433A-9ADC-218118B19ADF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560-433A-9ADC-218118B19ADF}"/>
                </c:ext>
              </c:extLst>
            </c:dLbl>
            <c:dLbl>
              <c:idx val="1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560-433A-9ADC-218118B19ADF}"/>
                </c:ext>
              </c:extLst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560-433A-9ADC-218118B19ADF}"/>
                </c:ext>
              </c:extLst>
            </c:dLbl>
            <c:dLbl>
              <c:idx val="2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560-433A-9ADC-218118B19ADF}"/>
                </c:ext>
              </c:extLst>
            </c:dLbl>
            <c:dLbl>
              <c:idx val="23"/>
              <c:layout>
                <c:manualLayout>
                  <c:x val="0"/>
                  <c:y val="-3.244664570664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4.4694871232803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E560-433A-9ADC-218118B19ADF}"/>
                </c:ext>
              </c:extLst>
            </c:dLbl>
            <c:dLbl>
              <c:idx val="24"/>
              <c:layout>
                <c:manualLayout>
                  <c:x val="2.23266064322936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5.4428864944797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560-433A-9ADC-218118B19ADF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E560-433A-9ADC-218118B19ADF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2-E560-433A-9ADC-218118B19ADF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E560-433A-9ADC-218118B19ADF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580826224045797E-2"/>
                      <c:h val="4.85052494040468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E560-433A-9ADC-218118B19ADF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8987207288906969E-2"/>
                      <c:h val="5.61694462321328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560-433A-9ADC-218118B19ADF}"/>
                </c:ext>
              </c:extLst>
            </c:dLbl>
            <c:dLbl>
              <c:idx val="30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no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8027794021664202E-2"/>
                      <c:h val="6.53383851363446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E560-433A-9ADC-218118B19AD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'[PIB TRIMESTRAL.xlsx]PIB ANUAL'!$L$100:$AP$101</c:f>
              <c:multiLvlStrCache>
                <c:ptCount val="31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</c:lvl>
                <c:lvl>
                  <c:pt idx="0">
                    <c:v>2016</c:v>
                  </c:pt>
                  <c:pt idx="5">
                    <c:v>2017</c:v>
                  </c:pt>
                  <c:pt idx="10">
                    <c:v>2018</c:v>
                  </c:pt>
                  <c:pt idx="15">
                    <c:v>2019</c:v>
                  </c:pt>
                  <c:pt idx="20">
                    <c:v>2020</c:v>
                  </c:pt>
                  <c:pt idx="25">
                    <c:v>2021</c:v>
                  </c:pt>
                  <c:pt idx="30">
                    <c:v>2022</c:v>
                  </c:pt>
                </c:lvl>
              </c:multiLvlStrCache>
            </c:multiLvlStrRef>
          </c:cat>
          <c:val>
            <c:numRef>
              <c:f>'[PIB TRIMESTRAL.xlsx]PIB ANUAL'!$L$102:$AP$102</c:f>
              <c:numCache>
                <c:formatCode>#,##0.0</c:formatCode>
                <c:ptCount val="31"/>
                <c:pt idx="0">
                  <c:v>-0.67765607778423487</c:v>
                </c:pt>
                <c:pt idx="1">
                  <c:v>1.0831015077661164</c:v>
                </c:pt>
                <c:pt idx="2">
                  <c:v>1.5141976196496785</c:v>
                </c:pt>
                <c:pt idx="3">
                  <c:v>8.8595079746591239</c:v>
                </c:pt>
                <c:pt idx="4" formatCode="_-* #,##0.0_-;\-* #,##0.0_-;_-* &quot;-&quot;??_-;_-@_-">
                  <c:v>2.7366802427063703</c:v>
                </c:pt>
                <c:pt idx="5">
                  <c:v>11.286438068915956</c:v>
                </c:pt>
                <c:pt idx="6">
                  <c:v>6.304791782237146</c:v>
                </c:pt>
                <c:pt idx="7">
                  <c:v>6.0594954834700729</c:v>
                </c:pt>
                <c:pt idx="8">
                  <c:v>-0.49841193057361011</c:v>
                </c:pt>
                <c:pt idx="9" formatCode="_-* #,##0.0_-;\-* #,##0.0_-;_-* &quot;-&quot;??_-;_-@_-">
                  <c:v>5.5763435205598739</c:v>
                </c:pt>
                <c:pt idx="10">
                  <c:v>0.90774700661665975</c:v>
                </c:pt>
                <c:pt idx="11">
                  <c:v>3.90910494188293</c:v>
                </c:pt>
                <c:pt idx="12">
                  <c:v>0.88785491910397241</c:v>
                </c:pt>
                <c:pt idx="13">
                  <c:v>0.81646095520406448</c:v>
                </c:pt>
                <c:pt idx="14" formatCode="_-* #,##0.0_-;\-* #,##0.0_-;_-* &quot;-&quot;??_-;_-@_-">
                  <c:v>1.5939308019464136</c:v>
                </c:pt>
                <c:pt idx="15">
                  <c:v>1.443492843915223</c:v>
                </c:pt>
                <c:pt idx="16">
                  <c:v>1.0523977814838901</c:v>
                </c:pt>
                <c:pt idx="17">
                  <c:v>3.5330881563550491</c:v>
                </c:pt>
                <c:pt idx="18">
                  <c:v>4.712664588715441</c:v>
                </c:pt>
                <c:pt idx="19">
                  <c:v>2.7173298133132562</c:v>
                </c:pt>
                <c:pt idx="20">
                  <c:v>5.9076127731402721</c:v>
                </c:pt>
                <c:pt idx="21">
                  <c:v>-0.77747483290158925</c:v>
                </c:pt>
                <c:pt idx="22">
                  <c:v>0.88495670748187649</c:v>
                </c:pt>
                <c:pt idx="23">
                  <c:v>2.2418713354677351</c:v>
                </c:pt>
                <c:pt idx="24" formatCode="0.0">
                  <c:v>2.0341098933377282</c:v>
                </c:pt>
                <c:pt idx="25">
                  <c:v>3.2028791500671332</c:v>
                </c:pt>
                <c:pt idx="26">
                  <c:v>4.3088250046513679</c:v>
                </c:pt>
                <c:pt idx="27">
                  <c:v>1.7425296420472876</c:v>
                </c:pt>
                <c:pt idx="28">
                  <c:v>3.1440134917148299</c:v>
                </c:pt>
                <c:pt idx="29" formatCode="0.0">
                  <c:v>3.0604794642231354</c:v>
                </c:pt>
                <c:pt idx="30">
                  <c:v>-2.4978504248349935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560-433A-9ADC-218118B19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0"/>
        <c:axId val="311381024"/>
        <c:axId val="174462352"/>
      </c:barChart>
      <c:catAx>
        <c:axId val="3113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4462352"/>
        <c:crosses val="autoZero"/>
        <c:auto val="1"/>
        <c:lblAlgn val="ctr"/>
        <c:lblOffset val="100"/>
        <c:noMultiLvlLbl val="0"/>
      </c:catAx>
      <c:valAx>
        <c:axId val="174462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</a:t>
                </a:r>
                <a:r>
                  <a:rPr lang="es-CO" baseline="0" dirty="0"/>
                  <a:t> (%)</a:t>
                </a:r>
                <a:endParaRPr lang="es-C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13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'[PIB TRIMESTRAL.xlsx]PIB AGRO'!$B$44</c:f>
              <c:strCache>
                <c:ptCount val="1"/>
                <c:pt idx="0">
                  <c:v>I Trimetre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BE-4C1C-AFA1-873E27EC5C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'[PIB TRIMESTRAL.xlsx]PIB AGRO'!$A$56:$A$61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Cultivos agrícolas sin café</c:v>
                </c:pt>
                <c:pt idx="3">
                  <c:v>Ganadería</c:v>
                </c:pt>
                <c:pt idx="4">
                  <c:v>Pesca y acuicultura</c:v>
                </c:pt>
                <c:pt idx="5">
                  <c:v>Silvicultura y extracción de madera</c:v>
                </c:pt>
              </c:strCache>
            </c:strRef>
          </c:cat>
          <c:val>
            <c:numRef>
              <c:f>'[PIB TRIMESTRAL.xlsx]PIB AGRO'!$B$56:$B$61</c:f>
              <c:numCache>
                <c:formatCode>0.0</c:formatCode>
                <c:ptCount val="6"/>
                <c:pt idx="0">
                  <c:v>-2.4978504248349935</c:v>
                </c:pt>
                <c:pt idx="1">
                  <c:v>-19.012578698036876</c:v>
                </c:pt>
                <c:pt idx="2">
                  <c:v>-2.9947014328314197</c:v>
                </c:pt>
                <c:pt idx="3">
                  <c:v>-0.69521884464568018</c:v>
                </c:pt>
                <c:pt idx="4">
                  <c:v>11.380582445938941</c:v>
                </c:pt>
                <c:pt idx="5">
                  <c:v>80.795035276667079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BE-4C1C-AFA1-873E27EC5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ED-481B-9ADF-8DCE27E24F8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ED-481B-9ADF-8DCE27E24F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ED-481B-9ADF-8DCE27E24F8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ED-481B-9ADF-8DCE27E24F8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ED-481B-9ADF-8DCE27E24F86}"/>
              </c:ext>
            </c:extLst>
          </c:dPt>
          <c:dLbls>
            <c:dLbl>
              <c:idx val="3"/>
              <c:layout>
                <c:manualLayout>
                  <c:x val="-7.9284758442801043E-2"/>
                  <c:y val="7.9358499541299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ED-481B-9ADF-8DCE27E24F86}"/>
                </c:ext>
              </c:extLst>
            </c:dLbl>
            <c:dLbl>
              <c:idx val="4"/>
              <c:layout>
                <c:manualLayout>
                  <c:x val="0.14986783915394614"/>
                  <c:y val="-2.02036401526734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ED-481B-9ADF-8DCE27E24F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'[PIB TRIMESTRAL.xlsx]PIB AGRO'!$O$38:$O$42</c:f>
              <c:strCache>
                <c:ptCount val="5"/>
                <c:pt idx="0">
                  <c:v>Cultivos agrícolas sin café</c:v>
                </c:pt>
                <c:pt idx="1">
                  <c:v>Ganadería</c:v>
                </c:pt>
                <c:pt idx="2">
                  <c:v>Café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'[PIB TRIMESTRAL.xlsx]PIB AGRO'!$P$38:$P$42</c:f>
              <c:numCache>
                <c:formatCode>#,##0</c:formatCode>
                <c:ptCount val="5"/>
                <c:pt idx="0">
                  <c:v>16573.47126344587</c:v>
                </c:pt>
                <c:pt idx="1">
                  <c:v>5539.0748070391883</c:v>
                </c:pt>
                <c:pt idx="2">
                  <c:v>3089.1842385768368</c:v>
                </c:pt>
                <c:pt idx="3">
                  <c:v>893.0932115922144</c:v>
                </c:pt>
                <c:pt idx="4">
                  <c:v>849.20721835760514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ED-481B-9ADF-8DCE27E24F8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'[Productos cuentas nacionales PIB.xlsx]Canasta DANE'!$G$4</c:f>
              <c:strCache>
                <c:ptCount val="1"/>
                <c:pt idx="0">
                  <c:v>Variación I trim 22/I trim 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'[Productos cuentas nacionales PIB.xlsx]Canasta DANE'!$B$5:$B$18</c:f>
              <c:strCache>
                <c:ptCount val="14"/>
                <c:pt idx="0">
                  <c:v>Arroz</c:v>
                </c:pt>
                <c:pt idx="1">
                  <c:v>Cacao en grano</c:v>
                </c:pt>
                <c:pt idx="2">
                  <c:v>Café pergamino</c:v>
                </c:pt>
                <c:pt idx="3">
                  <c:v>Ganado bovino</c:v>
                </c:pt>
                <c:pt idx="4">
                  <c:v>Leche sin elaborar</c:v>
                </c:pt>
                <c:pt idx="5">
                  <c:v>Huevos con cáscara frescos</c:v>
                </c:pt>
                <c:pt idx="6">
                  <c:v>Frutas y nueces (frescas)</c:v>
                </c:pt>
                <c:pt idx="7">
                  <c:v>Leguminosas frescas o secas</c:v>
                </c:pt>
                <c:pt idx="8">
                  <c:v>Caña panelera</c:v>
                </c:pt>
                <c:pt idx="9">
                  <c:v>Ganado porcino</c:v>
                </c:pt>
                <c:pt idx="10">
                  <c:v>Caña de azúcar</c:v>
                </c:pt>
                <c:pt idx="11">
                  <c:v>Aves de corral</c:v>
                </c:pt>
                <c:pt idx="12">
                  <c:v>Semillas y frutos oleaginosos</c:v>
                </c:pt>
                <c:pt idx="13">
                  <c:v>Plantas vivas, flores</c:v>
                </c:pt>
              </c:strCache>
            </c:strRef>
          </c:cat>
          <c:val>
            <c:numRef>
              <c:f>'[Productos cuentas nacionales PIB.xlsx]Canasta DANE'!$G$5:$G$18</c:f>
              <c:numCache>
                <c:formatCode>_-* #,##0.0_-;\-* #,##0.0_-;_-* "-"??_-;_-@_-</c:formatCode>
                <c:ptCount val="14"/>
                <c:pt idx="0">
                  <c:v>-32.9</c:v>
                </c:pt>
                <c:pt idx="1">
                  <c:v>-30.8</c:v>
                </c:pt>
                <c:pt idx="2">
                  <c:v>-16.7</c:v>
                </c:pt>
                <c:pt idx="3">
                  <c:v>-12.3</c:v>
                </c:pt>
                <c:pt idx="4">
                  <c:v>-4.9000000000000004</c:v>
                </c:pt>
                <c:pt idx="5">
                  <c:v>-2.2000000000000002</c:v>
                </c:pt>
                <c:pt idx="6">
                  <c:v>-1.6</c:v>
                </c:pt>
                <c:pt idx="7">
                  <c:v>-1.2</c:v>
                </c:pt>
                <c:pt idx="8">
                  <c:v>5.7</c:v>
                </c:pt>
                <c:pt idx="9">
                  <c:v>9.3000000000000007</c:v>
                </c:pt>
                <c:pt idx="10">
                  <c:v>10.4</c:v>
                </c:pt>
                <c:pt idx="11">
                  <c:v>10.6</c:v>
                </c:pt>
                <c:pt idx="12">
                  <c:v>11.9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F-441A-BBE8-4F6272FF97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6127705077411614"/>
          <c:h val="0.579811232877447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49-4F6A-8A21-B1B429A119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49-4F6A-8A21-B1B429A119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E49-4F6A-8A21-B1B429A119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E49-4F6A-8A21-B1B429A119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E49-4F6A-8A21-B1B429A119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E49-4F6A-8A21-B1B429A119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E49-4F6A-8A21-B1B429A1194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E49-4F6A-8A21-B1B429A1194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E49-4F6A-8A21-B1B429A1194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E49-4F6A-8A21-B1B429A1194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E49-4F6A-8A21-B1B429A1194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3E49-4F6A-8A21-B1B429A11945}"/>
              </c:ext>
            </c:extLst>
          </c:dPt>
          <c:dLbls>
            <c:dLbl>
              <c:idx val="0"/>
              <c:layout>
                <c:manualLayout>
                  <c:x val="8.309369227977742E-2"/>
                  <c:y val="3.03625287043154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9-4F6A-8A21-B1B429A11945}"/>
                </c:ext>
              </c:extLst>
            </c:dLbl>
            <c:dLbl>
              <c:idx val="1"/>
              <c:layout>
                <c:manualLayout>
                  <c:x val="2.287857724292007E-2"/>
                  <c:y val="-1.66560582552890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49-4F6A-8A21-B1B429A11945}"/>
                </c:ext>
              </c:extLst>
            </c:dLbl>
            <c:dLbl>
              <c:idx val="2"/>
              <c:layout>
                <c:manualLayout>
                  <c:x val="4.7456310935502462E-2"/>
                  <c:y val="5.33078483491560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49-4F6A-8A21-B1B429A11945}"/>
                </c:ext>
              </c:extLst>
            </c:dLbl>
            <c:dLbl>
              <c:idx val="3"/>
              <c:layout>
                <c:manualLayout>
                  <c:x val="9.8716657944126804E-2"/>
                  <c:y val="6.5487451465936666E-2"/>
                </c:manualLayout>
              </c:layout>
              <c:numFmt formatCode="0.0%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70C0"/>
                  </a:solidFill>
                  <a:prstDash val="dashDot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050" b="1" i="0" u="none" strike="noStrike" kern="1200" baseline="0">
                      <a:solidFill>
                        <a:srgbClr val="0091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11151188561463"/>
                      <c:h val="0.12240556925324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E49-4F6A-8A21-B1B429A11945}"/>
                </c:ext>
              </c:extLst>
            </c:dLbl>
            <c:dLbl>
              <c:idx val="4"/>
              <c:layout>
                <c:manualLayout>
                  <c:x val="-2.8244311974641882E-2"/>
                  <c:y val="1.3309875493360856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9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0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rPr>
                      <a:t>Actividades inmobiliarias
8,85%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  <a:prstDash val="lgDashDot"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900" b="0" i="0" u="none" strike="noStrike" kern="1200" baseline="0" dirty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10789002839816"/>
                      <c:h val="0.151456963403072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3E49-4F6A-8A21-B1B429A11945}"/>
                </c:ext>
              </c:extLst>
            </c:dLbl>
            <c:dLbl>
              <c:idx val="5"/>
              <c:layout>
                <c:manualLayout>
                  <c:x val="-5.4960786397669964E-2"/>
                  <c:y val="2.1082067259342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49-4F6A-8A21-B1B429A11945}"/>
                </c:ext>
              </c:extLst>
            </c:dLbl>
            <c:dLbl>
              <c:idx val="6"/>
              <c:layout>
                <c:manualLayout>
                  <c:x val="-7.4720542148658683E-2"/>
                  <c:y val="2.0582487798777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49-4F6A-8A21-B1B429A11945}"/>
                </c:ext>
              </c:extLst>
            </c:dLbl>
            <c:dLbl>
              <c:idx val="7"/>
              <c:layout>
                <c:manualLayout>
                  <c:x val="-0.12099140928463012"/>
                  <c:y val="-2.92650346915974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49-4F6A-8A21-B1B429A11945}"/>
                </c:ext>
              </c:extLst>
            </c:dLbl>
            <c:dLbl>
              <c:idx val="8"/>
              <c:layout>
                <c:manualLayout>
                  <c:x val="-0.16495776879343296"/>
                  <c:y val="-5.66447322844566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49-4F6A-8A21-B1B429A11945}"/>
                </c:ext>
              </c:extLst>
            </c:dLbl>
            <c:dLbl>
              <c:idx val="9"/>
              <c:layout>
                <c:manualLayout>
                  <c:x val="-5.0796846414438226E-2"/>
                  <c:y val="-7.11237027555677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E49-4F6A-8A21-B1B429A11945}"/>
                </c:ext>
              </c:extLst>
            </c:dLbl>
            <c:dLbl>
              <c:idx val="10"/>
              <c:layout>
                <c:manualLayout>
                  <c:x val="0.10394151826858582"/>
                  <c:y val="-6.756736651185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E49-4F6A-8A21-B1B429A11945}"/>
                </c:ext>
              </c:extLst>
            </c:dLbl>
            <c:dLbl>
              <c:idx val="11"/>
              <c:layout>
                <c:manualLayout>
                  <c:x val="0.26116736257851036"/>
                  <c:y val="-7.24543648459719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E49-4F6A-8A21-B1B429A1194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'[PIB TRIMESTRAL.xlsx]PIB RAMAS'!$A$119:$A$130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Agricultura, ganadería, caza, silvicultura y pesca</c:v>
                </c:pt>
                <c:pt idx="4">
                  <c:v>Actividades inmobiliarias</c:v>
                </c:pt>
                <c:pt idx="5">
                  <c:v>Explotación de minas y canteras</c:v>
                </c:pt>
                <c:pt idx="6">
                  <c:v>Actividades profesionales, científicas y técnicas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'[PIB TRIMESTRAL.xlsx]PIB RAMAS'!$B$119:$B$130</c:f>
              <c:numCache>
                <c:formatCode>#,##0</c:formatCode>
                <c:ptCount val="12"/>
                <c:pt idx="0">
                  <c:v>58627.851489606022</c:v>
                </c:pt>
                <c:pt idx="1">
                  <c:v>40538.611414830237</c:v>
                </c:pt>
                <c:pt idx="2">
                  <c:v>38545.166773494246</c:v>
                </c:pt>
                <c:pt idx="3">
                  <c:v>26944.030739011716</c:v>
                </c:pt>
                <c:pt idx="4">
                  <c:v>25621.557887398139</c:v>
                </c:pt>
                <c:pt idx="5">
                  <c:v>20360.014649321991</c:v>
                </c:pt>
                <c:pt idx="6">
                  <c:v>19786.610640141895</c:v>
                </c:pt>
                <c:pt idx="7">
                  <c:v>15454.455324867466</c:v>
                </c:pt>
                <c:pt idx="8">
                  <c:v>13076.795161574682</c:v>
                </c:pt>
                <c:pt idx="9">
                  <c:v>11287.851132932283</c:v>
                </c:pt>
                <c:pt idx="10">
                  <c:v>10995.321501309812</c:v>
                </c:pt>
                <c:pt idx="11">
                  <c:v>8403.8645545829604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E49-4F6A-8A21-B1B429A1194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0.83011</cdr:y>
    </cdr:from>
    <cdr:to>
      <cdr:x>1</cdr:x>
      <cdr:y>0.94383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-415636" y="3329078"/>
          <a:ext cx="6743351" cy="45606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16/05/2022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2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35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85053" y="2778853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 I trimestre de 2022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mayo de 2022</a:t>
            </a:r>
          </a:p>
        </p:txBody>
      </p:sp>
    </p:spTree>
    <p:extLst>
      <p:ext uri="{BB962C8B-B14F-4D97-AF65-F5344CB8AC3E}">
        <p14:creationId xmlns:p14="http://schemas.microsoft.com/office/powerpoint/2010/main" val="425300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I trimestre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2021-2022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- PIB</a:t>
            </a:r>
            <a:r>
              <a:rPr lang="es-ES" altLang="es-CO" sz="1900" b="1" dirty="0">
                <a:solidFill>
                  <a:srgbClr val="395F9B"/>
                </a:solidFill>
              </a:rPr>
              <a:t> </a:t>
            </a:r>
            <a:r>
              <a:rPr lang="es-ES" altLang="es-CO" sz="1900" dirty="0">
                <a:solidFill>
                  <a:srgbClr val="395F9B"/>
                </a:solidFill>
              </a:rPr>
              <a:t>en su serie original</a:t>
            </a:r>
            <a:r>
              <a:rPr lang="es-ES" altLang="es-CO" sz="1900" b="1" dirty="0">
                <a:solidFill>
                  <a:srgbClr val="395F9B"/>
                </a:solidFill>
              </a:rPr>
              <a:t>, aumentó 8,5% </a:t>
            </a:r>
            <a:r>
              <a:rPr lang="es-ES" altLang="es-CO" sz="1900" dirty="0">
                <a:solidFill>
                  <a:srgbClr val="395F9B"/>
                </a:solidFill>
              </a:rPr>
              <a:t>en el primer trimestre de 2022 con respecto al mismo periodo de 2021.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una reducción en su valor agregado de 2,5%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1624647" y="4730758"/>
            <a:ext cx="8903685" cy="273488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05598"/>
              </p:ext>
            </p:extLst>
          </p:nvPr>
        </p:nvGraphicFramePr>
        <p:xfrm>
          <a:off x="1717458" y="1336979"/>
          <a:ext cx="8757084" cy="465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primer trimestre 2007-2022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primer trimestre de 2022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11,0 puntos porcentuales  por debajo de la variación del PIB  (8,5%).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599913"/>
              </p:ext>
            </p:extLst>
          </p:nvPr>
        </p:nvGraphicFramePr>
        <p:xfrm>
          <a:off x="191586" y="1178064"/>
          <a:ext cx="11807495" cy="45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(2016-2022)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248" y="5829920"/>
            <a:ext cx="1002016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b="1" dirty="0">
                <a:solidFill>
                  <a:srgbClr val="395F9B"/>
                </a:solidFill>
              </a:rPr>
              <a:t>La variación del valor agregado del sector en el I trimestre de 2022 (-2,5%) </a:t>
            </a:r>
            <a:r>
              <a:rPr lang="es-ES" altLang="es-CO" sz="1900" dirty="0">
                <a:solidFill>
                  <a:srgbClr val="395F9B"/>
                </a:solidFill>
              </a:rPr>
              <a:t>fue inferior en 5,7 puntos porcentuales a la variación presentada en el mismo trimestre de 2021 (3,2%).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404169"/>
              </p:ext>
            </p:extLst>
          </p:nvPr>
        </p:nvGraphicFramePr>
        <p:xfrm>
          <a:off x="43295" y="1325856"/>
          <a:ext cx="12105409" cy="420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5097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en el primer trimestre de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680417" y="1620436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 trimestre (2021-2022)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588162"/>
            <a:ext cx="566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 </a:t>
            </a:r>
          </a:p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Primer</a:t>
            </a:r>
            <a:r>
              <a:rPr lang="es-CO" dirty="0">
                <a:solidFill>
                  <a:srgbClr val="395F9B"/>
                </a:solidFill>
                <a:latin typeface="+mj-lt"/>
              </a:rPr>
              <a:t> trimestre  de 2022</a:t>
            </a:r>
            <a:endParaRPr lang="es-ES" dirty="0">
              <a:solidFill>
                <a:srgbClr val="395F9B"/>
              </a:solidFill>
              <a:latin typeface="+mj-lt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2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476717"/>
              </p:ext>
            </p:extLst>
          </p:nvPr>
        </p:nvGraphicFramePr>
        <p:xfrm>
          <a:off x="314611" y="2089769"/>
          <a:ext cx="6743351" cy="400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509009"/>
              </p:ext>
            </p:extLst>
          </p:nvPr>
        </p:nvGraphicFramePr>
        <p:xfrm>
          <a:off x="6059491" y="2080419"/>
          <a:ext cx="5702521" cy="44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primer trimestre (%) 2021-2022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4CA12A8-EAB6-483B-9B18-B18DBA456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714793"/>
              </p:ext>
            </p:extLst>
          </p:nvPr>
        </p:nvGraphicFramePr>
        <p:xfrm>
          <a:off x="1252103" y="1217395"/>
          <a:ext cx="9687793" cy="519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Primer trimestre de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11667" y="5584425"/>
            <a:ext cx="97880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La agricultura, ganadería, caza, silvicultura y </a:t>
            </a:r>
            <a:r>
              <a:rPr lang="es-ES" altLang="es-CO" sz="1900" b="1" dirty="0">
                <a:solidFill>
                  <a:srgbClr val="395F9B"/>
                </a:solidFill>
              </a:rPr>
              <a:t>pesca participó en el primer trimestre de  2022 con el  9,3% en el valor agregado generado por la economía</a:t>
            </a:r>
            <a:r>
              <a:rPr lang="es-ES" altLang="es-CO" sz="1900" dirty="0">
                <a:solidFill>
                  <a:srgbClr val="395F9B"/>
                </a:solidFill>
              </a:rPr>
              <a:t>, ocupando el cuarto lugar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0194F45-6117-40C8-9702-E2FAC485B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389655"/>
              </p:ext>
            </p:extLst>
          </p:nvPr>
        </p:nvGraphicFramePr>
        <p:xfrm>
          <a:off x="1998378" y="1278191"/>
          <a:ext cx="8195243" cy="43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30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1ED432-D2B8-49B1-936B-8EE232833310}"/>
</file>

<file path=customXml/itemProps2.xml><?xml version="1.0" encoding="utf-8"?>
<ds:datastoreItem xmlns:ds="http://schemas.openxmlformats.org/officeDocument/2006/customXml" ds:itemID="{A562CF37-21D8-4AD7-84E2-0DAA4CD895D4}"/>
</file>

<file path=customXml/itemProps3.xml><?xml version="1.0" encoding="utf-8"?>
<ds:datastoreItem xmlns:ds="http://schemas.openxmlformats.org/officeDocument/2006/customXml" ds:itemID="{59AE6AF8-4424-4EDD-8C7A-63699939857C}"/>
</file>

<file path=docProps/app.xml><?xml version="1.0" encoding="utf-8"?>
<Properties xmlns="http://schemas.openxmlformats.org/officeDocument/2006/extended-properties" xmlns:vt="http://schemas.openxmlformats.org/officeDocument/2006/docPropsVTypes">
  <TotalTime>3606</TotalTime>
  <Words>465</Words>
  <Application>Microsoft Office PowerPoint</Application>
  <PresentationFormat>Panorámica</PresentationFormat>
  <Paragraphs>94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193</cp:revision>
  <dcterms:created xsi:type="dcterms:W3CDTF">2019-02-12T04:28:07Z</dcterms:created>
  <dcterms:modified xsi:type="dcterms:W3CDTF">2022-05-16T18:36:00Z</dcterms:modified>
</cp:coreProperties>
</file>